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0" r:id="rId1"/>
  </p:sldMasterIdLst>
  <p:notesMasterIdLst>
    <p:notesMasterId r:id="rId8"/>
  </p:notesMasterIdLst>
  <p:sldIdLst>
    <p:sldId id="256" r:id="rId2"/>
    <p:sldId id="259" r:id="rId3"/>
    <p:sldId id="261" r:id="rId4"/>
    <p:sldId id="263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7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AC78D-EDB7-4CC7-9DF6-2C3926EA09EF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E6187-D42F-45B7-B539-D03CB13CFDD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67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159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1436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E3459-B8F6-E91A-DB56-D98AC9C3E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8C09E7B-446D-FE47-2645-5B225CED14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1EC9288-0CC5-6639-98E4-A5DFCD4BDF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0FAFD2F-D8DC-B91E-25A6-593DA6832E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9713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8C3C00-6A5F-D2F6-4EEE-BC0DFC257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5D6C84F2-36BC-9976-55EB-B6FE1D00C4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A3C1BB2-AE49-FB50-D518-D7F24021B1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BF1CDDD-D937-BA2E-3897-2BF65ED972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5890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8E179-6EB1-B089-86BC-B88F65D60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7987464-2675-5502-020F-11AC9D4062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1BD0D79-1B98-7221-9232-BFF5C17441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1A1F01A-035A-4FF0-8CE8-496752306C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1131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4298B5-A22C-1F49-FFEA-78E24344F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3A5A91F6-EC47-A465-61D0-8FA996B3BC1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CFD281C-4479-309D-379F-2A7C52BD6A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A2F3EAC-6FB4-4D9E-B0E3-B7121FB968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E6187-D42F-45B7-B539-D03CB13CFDD6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2913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3265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49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4176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4378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3815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9883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4217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3435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865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9246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1485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9669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9610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0990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851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631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27A91-BB7E-4C0F-9DEB-165FD6D2ECB2}" type="datetimeFigureOut">
              <a:rPr lang="uk-UA" smtClean="0"/>
              <a:t>20.02.2026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7FEF41-12A2-4904-8593-3E9BD14DBA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0378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892B32-D8D4-4F8D-A7F5-21B7BA3802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4911" y="1782698"/>
            <a:ext cx="9134574" cy="1646302"/>
          </a:xfrm>
        </p:spPr>
        <p:txBody>
          <a:bodyPr>
            <a:noAutofit/>
          </a:bodyPr>
          <a:lstStyle/>
          <a:p>
            <a:pPr algn="ctr"/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  <a:b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«БІЛЬШЕ ПОЛОВИНИ»</a:t>
            </a:r>
          </a:p>
        </p:txBody>
      </p:sp>
    </p:spTree>
    <p:extLst>
      <p:ext uri="{BB962C8B-B14F-4D97-AF65-F5344CB8AC3E}">
        <p14:creationId xmlns:p14="http://schemas.microsoft.com/office/powerpoint/2010/main" val="2671927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6885113-B014-4003-8BF9-B9EBB4D54CD9}"/>
              </a:ext>
            </a:extLst>
          </p:cNvPr>
          <p:cNvSpPr txBox="1"/>
          <p:nvPr/>
        </p:nvSpPr>
        <p:spPr>
          <a:xfrm>
            <a:off x="311148" y="1130779"/>
            <a:ext cx="1015475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noProof="0" dirty="0"/>
              <a:t>Дана послідовність цілих чисел, </a:t>
            </a:r>
            <a:r>
              <a:rPr lang="uk-UA" sz="4000" dirty="0"/>
              <a:t>причому</a:t>
            </a:r>
          </a:p>
          <a:p>
            <a:r>
              <a:rPr lang="uk-UA" sz="4000" dirty="0"/>
              <a:t>відомо, що ТІЛЬКИ одне з них</a:t>
            </a:r>
          </a:p>
          <a:p>
            <a:r>
              <a:rPr lang="uk-UA" sz="4000" dirty="0"/>
              <a:t>зустрічається більше половини разів.</a:t>
            </a:r>
          </a:p>
          <a:p>
            <a:r>
              <a:rPr lang="uk-UA" sz="4000" dirty="0"/>
              <a:t>Знайти це число.</a:t>
            </a:r>
          </a:p>
          <a:p>
            <a:pPr>
              <a:spcBef>
                <a:spcPts val="1200"/>
              </a:spcBef>
            </a:pPr>
            <a:r>
              <a:rPr lang="uk-UA" sz="4000" dirty="0"/>
              <a:t>Наприклад, у числовій послідовності</a:t>
            </a:r>
          </a:p>
          <a:p>
            <a:pPr algn="ctr">
              <a:spcBef>
                <a:spcPts val="1200"/>
              </a:spcBef>
            </a:pPr>
            <a:r>
              <a:rPr lang="uk-UA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1 2 3 1 2 1 2 2 2 1 1 1 1 1 1 2 </a:t>
            </a:r>
          </a:p>
          <a:p>
            <a:r>
              <a:rPr lang="uk-UA" sz="4000" dirty="0"/>
              <a:t>шукане число </a:t>
            </a:r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uk-UA" sz="4000" dirty="0"/>
              <a:t>.</a:t>
            </a:r>
          </a:p>
        </p:txBody>
      </p:sp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C8B3758-6235-6F3A-E7D6-F44E1F2FDC69}"/>
              </a:ext>
            </a:extLst>
          </p:cNvPr>
          <p:cNvSpPr/>
          <p:nvPr/>
        </p:nvSpPr>
        <p:spPr>
          <a:xfrm>
            <a:off x="3640999" y="207449"/>
            <a:ext cx="4572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Умова задачі</a:t>
            </a:r>
          </a:p>
        </p:txBody>
      </p:sp>
    </p:spTree>
    <p:extLst>
      <p:ext uri="{BB962C8B-B14F-4D97-AF65-F5344CB8AC3E}">
        <p14:creationId xmlns:p14="http://schemas.microsoft.com/office/powerpoint/2010/main" val="366793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736208-DE36-F525-B688-849CBC19B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Толпа детей мультфильм иллюстрация вектора. иллюстрации насчитывающей линии  - 56088461">
            <a:extLst>
              <a:ext uri="{FF2B5EF4-FFF2-40B4-BE49-F238E27FC236}">
                <a16:creationId xmlns:a16="http://schemas.microsoft.com/office/drawing/2014/main" id="{F33264BC-FFF0-99C2-F09B-7CB67C172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843" y="1331016"/>
            <a:ext cx="7620000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1313A374-701B-25F3-20C5-68F6FB5F5A0F}"/>
              </a:ext>
            </a:extLst>
          </p:cNvPr>
          <p:cNvSpPr/>
          <p:nvPr/>
        </p:nvSpPr>
        <p:spPr>
          <a:xfrm>
            <a:off x="270156" y="238720"/>
            <a:ext cx="92464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Як визначити кого більше?</a:t>
            </a:r>
          </a:p>
        </p:txBody>
      </p:sp>
    </p:spTree>
    <p:extLst>
      <p:ext uri="{BB962C8B-B14F-4D97-AF65-F5344CB8AC3E}">
        <p14:creationId xmlns:p14="http://schemas.microsoft.com/office/powerpoint/2010/main" val="23971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CDE99-407F-64D4-1903-FCAA645F2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F1A64133-F453-BDE1-FFFC-C84EC6382E96}"/>
              </a:ext>
            </a:extLst>
          </p:cNvPr>
          <p:cNvSpPr/>
          <p:nvPr/>
        </p:nvSpPr>
        <p:spPr>
          <a:xfrm>
            <a:off x="3501540" y="207449"/>
            <a:ext cx="48510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Моделювання</a:t>
            </a:r>
          </a:p>
        </p:txBody>
      </p:sp>
      <p:pic>
        <p:nvPicPr>
          <p:cNvPr id="24" name="Picture 2" descr="How to draw a boy | Как нарисовать мальчика | Як намалювати хлопчика">
            <a:extLst>
              <a:ext uri="{FF2B5EF4-FFF2-40B4-BE49-F238E27FC236}">
                <a16:creationId xmlns:a16="http://schemas.microsoft.com/office/drawing/2014/main" id="{715B2E90-74DE-5CF9-CA38-E081EA4397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2" r="33478"/>
          <a:stretch>
            <a:fillRect/>
          </a:stretch>
        </p:blipFill>
        <p:spPr bwMode="auto">
          <a:xfrm>
            <a:off x="374829" y="1714500"/>
            <a:ext cx="109330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ow to draw a boy | Как нарисовать мальчика | Як намалювати хлопчика">
            <a:extLst>
              <a:ext uri="{FF2B5EF4-FFF2-40B4-BE49-F238E27FC236}">
                <a16:creationId xmlns:a16="http://schemas.microsoft.com/office/drawing/2014/main" id="{9EBCEEF1-4408-6864-974D-B58FC15898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2" r="33478"/>
          <a:stretch>
            <a:fillRect/>
          </a:stretch>
        </p:blipFill>
        <p:spPr bwMode="auto">
          <a:xfrm>
            <a:off x="374828" y="1714500"/>
            <a:ext cx="109330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озмальовка «Дівчина в повний зріст» (27 фото) – Роздрукувати Безкоштовно">
            <a:extLst>
              <a:ext uri="{FF2B5EF4-FFF2-40B4-BE49-F238E27FC236}">
                <a16:creationId xmlns:a16="http://schemas.microsoft.com/office/drawing/2014/main" id="{0D494C99-E647-0AFD-63C3-15D91BF641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0" r="21623"/>
          <a:stretch>
            <a:fillRect/>
          </a:stretch>
        </p:blipFill>
        <p:spPr bwMode="auto">
          <a:xfrm>
            <a:off x="718474" y="3577204"/>
            <a:ext cx="749660" cy="199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ow to draw a boy | Как нарисовать мальчика | Як намалювати хлопчика">
            <a:extLst>
              <a:ext uri="{FF2B5EF4-FFF2-40B4-BE49-F238E27FC236}">
                <a16:creationId xmlns:a16="http://schemas.microsoft.com/office/drawing/2014/main" id="{A3E06110-6076-9DE3-99C7-2DBA45D0D5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2" r="33478"/>
          <a:stretch>
            <a:fillRect/>
          </a:stretch>
        </p:blipFill>
        <p:spPr bwMode="auto">
          <a:xfrm>
            <a:off x="1600213" y="1714500"/>
            <a:ext cx="109330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ow to draw a boy | Как нарисовать мальчика | Як намалювати хлопчика">
            <a:extLst>
              <a:ext uri="{FF2B5EF4-FFF2-40B4-BE49-F238E27FC236}">
                <a16:creationId xmlns:a16="http://schemas.microsoft.com/office/drawing/2014/main" id="{74FC4E0B-EEF9-C5DB-D42A-09E00260B1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2" r="33478"/>
          <a:stretch>
            <a:fillRect/>
          </a:stretch>
        </p:blipFill>
        <p:spPr bwMode="auto">
          <a:xfrm>
            <a:off x="2693518" y="1714500"/>
            <a:ext cx="109330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Розмальовка «Дівчина в повний зріст» (27 фото) – Роздрукувати Безкоштовно">
            <a:extLst>
              <a:ext uri="{FF2B5EF4-FFF2-40B4-BE49-F238E27FC236}">
                <a16:creationId xmlns:a16="http://schemas.microsoft.com/office/drawing/2014/main" id="{35AB4B50-98BF-3D7E-210D-A99412FF7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0" r="21623"/>
          <a:stretch>
            <a:fillRect/>
          </a:stretch>
        </p:blipFill>
        <p:spPr bwMode="auto">
          <a:xfrm>
            <a:off x="1397205" y="3577204"/>
            <a:ext cx="749660" cy="199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ow to draw a boy | Как нарисовать мальчика | Як намалювати хлопчика">
            <a:extLst>
              <a:ext uri="{FF2B5EF4-FFF2-40B4-BE49-F238E27FC236}">
                <a16:creationId xmlns:a16="http://schemas.microsoft.com/office/drawing/2014/main" id="{748683E3-FC83-ED1B-C14C-15005CEF45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2" r="33478"/>
          <a:stretch>
            <a:fillRect/>
          </a:stretch>
        </p:blipFill>
        <p:spPr bwMode="auto">
          <a:xfrm>
            <a:off x="2693518" y="1714499"/>
            <a:ext cx="109330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Розмальовка «Дівчина в повний зріст» (27 фото) – Роздрукувати Безкоштовно">
            <a:extLst>
              <a:ext uri="{FF2B5EF4-FFF2-40B4-BE49-F238E27FC236}">
                <a16:creationId xmlns:a16="http://schemas.microsoft.com/office/drawing/2014/main" id="{F5968575-83CF-4A3C-F555-8F24953E33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0" r="21623"/>
          <a:stretch>
            <a:fillRect/>
          </a:stretch>
        </p:blipFill>
        <p:spPr bwMode="auto">
          <a:xfrm>
            <a:off x="2146865" y="3577203"/>
            <a:ext cx="749660" cy="199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48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3.7037E-7 L 0.06784 -0.29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1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7 L 0.17578 -0.2912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24" y="-1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L 0.14909 -0.291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48" y="-1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2A5DA-9B8E-A462-02DC-D57A49F8F2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26EFF38F-33F7-1016-8BF0-CCFB2B12767A}"/>
              </a:ext>
            </a:extLst>
          </p:cNvPr>
          <p:cNvSpPr/>
          <p:nvPr/>
        </p:nvSpPr>
        <p:spPr>
          <a:xfrm>
            <a:off x="4263769" y="207449"/>
            <a:ext cx="3326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Висновок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040C81-541D-5A8A-355E-8E495917BFB2}"/>
              </a:ext>
            </a:extLst>
          </p:cNvPr>
          <p:cNvSpPr txBox="1"/>
          <p:nvPr/>
        </p:nvSpPr>
        <p:spPr>
          <a:xfrm>
            <a:off x="219708" y="1242539"/>
            <a:ext cx="101547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noProof="0" dirty="0"/>
              <a:t>В пару об’єднуються тільки різні об’єкти.</a:t>
            </a:r>
          </a:p>
          <a:p>
            <a:r>
              <a:rPr lang="uk-UA" sz="4000" dirty="0"/>
              <a:t>А однакові стають в чергу.</a:t>
            </a:r>
          </a:p>
          <a:p>
            <a:pPr>
              <a:spcBef>
                <a:spcPts val="1200"/>
              </a:spcBef>
            </a:pPr>
            <a:r>
              <a:rPr lang="uk-UA" sz="4000" dirty="0"/>
              <a:t>Наприклад, для числової послідовності</a:t>
            </a:r>
          </a:p>
          <a:p>
            <a:pPr algn="ctr">
              <a:spcBef>
                <a:spcPts val="1200"/>
              </a:spcBef>
            </a:pPr>
            <a:r>
              <a:rPr lang="uk-UA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1 2 3 1 2 1 2 2 2 1 1 1 1 1 1 2</a:t>
            </a:r>
          </a:p>
          <a:p>
            <a:pPr algn="just">
              <a:spcBef>
                <a:spcPts val="1200"/>
              </a:spcBef>
            </a:pPr>
            <a:r>
              <a:rPr lang="uk-UA" sz="4000" dirty="0"/>
              <a:t>Алгоритм буде таким:</a:t>
            </a:r>
          </a:p>
          <a:p>
            <a:pPr algn="ctr">
              <a:spcBef>
                <a:spcPts val="1200"/>
              </a:spcBef>
            </a:pPr>
            <a:r>
              <a:rPr lang="uk-UA" sz="4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B5F13B2F-2608-CAD6-229C-BF7024C6CF13}"/>
              </a:ext>
            </a:extLst>
          </p:cNvPr>
          <p:cNvSpPr/>
          <p:nvPr/>
        </p:nvSpPr>
        <p:spPr>
          <a:xfrm>
            <a:off x="781626" y="4832174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  <p:sp>
        <p:nvSpPr>
          <p:cNvPr id="5" name="Прямокутник 4">
            <a:extLst>
              <a:ext uri="{FF2B5EF4-FFF2-40B4-BE49-F238E27FC236}">
                <a16:creationId xmlns:a16="http://schemas.microsoft.com/office/drawing/2014/main" id="{08B42226-8892-B8B1-9D55-446400CF2B0A}"/>
              </a:ext>
            </a:extLst>
          </p:cNvPr>
          <p:cNvSpPr/>
          <p:nvPr/>
        </p:nvSpPr>
        <p:spPr>
          <a:xfrm>
            <a:off x="781626" y="5512894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BA35FAC0-5C2C-1E08-F51E-6893E4FC9D6A}"/>
              </a:ext>
            </a:extLst>
          </p:cNvPr>
          <p:cNvSpPr/>
          <p:nvPr/>
        </p:nvSpPr>
        <p:spPr>
          <a:xfrm>
            <a:off x="781626" y="4854339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7" name="Прямокутник 6">
            <a:extLst>
              <a:ext uri="{FF2B5EF4-FFF2-40B4-BE49-F238E27FC236}">
                <a16:creationId xmlns:a16="http://schemas.microsoft.com/office/drawing/2014/main" id="{A86B5FE7-157E-D856-C796-D5972BE2434C}"/>
              </a:ext>
            </a:extLst>
          </p:cNvPr>
          <p:cNvSpPr/>
          <p:nvPr/>
        </p:nvSpPr>
        <p:spPr>
          <a:xfrm>
            <a:off x="781626" y="5527691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925A6C61-D1CA-69F1-08CE-1D66676B93CB}"/>
              </a:ext>
            </a:extLst>
          </p:cNvPr>
          <p:cNvSpPr/>
          <p:nvPr/>
        </p:nvSpPr>
        <p:spPr>
          <a:xfrm>
            <a:off x="741238" y="4846971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8AF5FDA6-ED0D-FC3C-AB3A-5AEC6016D465}"/>
              </a:ext>
            </a:extLst>
          </p:cNvPr>
          <p:cNvSpPr/>
          <p:nvPr/>
        </p:nvSpPr>
        <p:spPr>
          <a:xfrm>
            <a:off x="822014" y="5527691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  <p:sp>
        <p:nvSpPr>
          <p:cNvPr id="10" name="Прямокутник 9">
            <a:extLst>
              <a:ext uri="{FF2B5EF4-FFF2-40B4-BE49-F238E27FC236}">
                <a16:creationId xmlns:a16="http://schemas.microsoft.com/office/drawing/2014/main" id="{DCFEC647-FE38-D41B-A8E4-FB4E4F070FF9}"/>
              </a:ext>
            </a:extLst>
          </p:cNvPr>
          <p:cNvSpPr/>
          <p:nvPr/>
        </p:nvSpPr>
        <p:spPr>
          <a:xfrm>
            <a:off x="741238" y="4876504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кутник 10">
            <a:extLst>
              <a:ext uri="{FF2B5EF4-FFF2-40B4-BE49-F238E27FC236}">
                <a16:creationId xmlns:a16="http://schemas.microsoft.com/office/drawing/2014/main" id="{8EEC036C-8194-AD50-6497-0EA1AE8A946A}"/>
              </a:ext>
            </a:extLst>
          </p:cNvPr>
          <p:cNvSpPr/>
          <p:nvPr/>
        </p:nvSpPr>
        <p:spPr>
          <a:xfrm>
            <a:off x="1372356" y="4854339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2" name="Прямокутник 11">
            <a:extLst>
              <a:ext uri="{FF2B5EF4-FFF2-40B4-BE49-F238E27FC236}">
                <a16:creationId xmlns:a16="http://schemas.microsoft.com/office/drawing/2014/main" id="{36C2FFD8-4442-692D-2989-6E59D3A1D906}"/>
              </a:ext>
            </a:extLst>
          </p:cNvPr>
          <p:cNvSpPr/>
          <p:nvPr/>
        </p:nvSpPr>
        <p:spPr>
          <a:xfrm>
            <a:off x="2072198" y="4854339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3" name="Прямокутник 12">
            <a:extLst>
              <a:ext uri="{FF2B5EF4-FFF2-40B4-BE49-F238E27FC236}">
                <a16:creationId xmlns:a16="http://schemas.microsoft.com/office/drawing/2014/main" id="{778A7AC7-7361-AF5A-7551-D56BE4B86892}"/>
              </a:ext>
            </a:extLst>
          </p:cNvPr>
          <p:cNvSpPr/>
          <p:nvPr/>
        </p:nvSpPr>
        <p:spPr>
          <a:xfrm>
            <a:off x="801946" y="5535059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  <p:sp>
        <p:nvSpPr>
          <p:cNvPr id="14" name="Прямокутник 13">
            <a:extLst>
              <a:ext uri="{FF2B5EF4-FFF2-40B4-BE49-F238E27FC236}">
                <a16:creationId xmlns:a16="http://schemas.microsoft.com/office/drawing/2014/main" id="{37267D4B-F75A-CCFB-DFE1-E14FFE6ED42E}"/>
              </a:ext>
            </a:extLst>
          </p:cNvPr>
          <p:cNvSpPr/>
          <p:nvPr/>
        </p:nvSpPr>
        <p:spPr>
          <a:xfrm>
            <a:off x="761306" y="5535059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  <p:sp>
        <p:nvSpPr>
          <p:cNvPr id="15" name="Прямокутник 14">
            <a:extLst>
              <a:ext uri="{FF2B5EF4-FFF2-40B4-BE49-F238E27FC236}">
                <a16:creationId xmlns:a16="http://schemas.microsoft.com/office/drawing/2014/main" id="{18F6DBC0-C403-8A39-C889-565EC1EC7EE9}"/>
              </a:ext>
            </a:extLst>
          </p:cNvPr>
          <p:cNvSpPr/>
          <p:nvPr/>
        </p:nvSpPr>
        <p:spPr>
          <a:xfrm>
            <a:off x="771340" y="5527691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  <p:sp>
        <p:nvSpPr>
          <p:cNvPr id="16" name="Прямокутник 15">
            <a:extLst>
              <a:ext uri="{FF2B5EF4-FFF2-40B4-BE49-F238E27FC236}">
                <a16:creationId xmlns:a16="http://schemas.microsoft.com/office/drawing/2014/main" id="{982D285C-F980-347A-53CC-EC28B4D4E54C}"/>
              </a:ext>
            </a:extLst>
          </p:cNvPr>
          <p:cNvSpPr/>
          <p:nvPr/>
        </p:nvSpPr>
        <p:spPr>
          <a:xfrm>
            <a:off x="5297086" y="5051229"/>
            <a:ext cx="1880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і</a:t>
            </a:r>
            <a:r>
              <a:rPr lang="uk-UA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uk-UA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т.д</a:t>
            </a:r>
            <a:r>
              <a:rPr lang="uk-UA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147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1691E-805B-23B9-E51D-A436C9E87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D03FCDEB-DB6D-8AF8-04B7-C2CB1FEE0B78}"/>
              </a:ext>
            </a:extLst>
          </p:cNvPr>
          <p:cNvSpPr/>
          <p:nvPr/>
        </p:nvSpPr>
        <p:spPr>
          <a:xfrm>
            <a:off x="4222093" y="207449"/>
            <a:ext cx="3409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Програма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7ADF5D-B063-1A0C-D7E7-3408D99B3703}"/>
              </a:ext>
            </a:extLst>
          </p:cNvPr>
          <p:cNvSpPr txBox="1"/>
          <p:nvPr/>
        </p:nvSpPr>
        <p:spPr>
          <a:xfrm>
            <a:off x="1144269" y="1130779"/>
            <a:ext cx="80606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var Queue, cnt, val, N, i:longint; 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:=0; read(N);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for i:=1 to N do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begin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read(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if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0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then begin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Queue:=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:=cnt+1;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end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else if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Queue  then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:=cnt+1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else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:=cnt-1;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end;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writeln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(Queue);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end.</a:t>
            </a:r>
          </a:p>
        </p:txBody>
      </p:sp>
    </p:spTree>
    <p:extLst>
      <p:ext uri="{BB962C8B-B14F-4D97-AF65-F5344CB8AC3E}">
        <p14:creationId xmlns:p14="http://schemas.microsoft.com/office/powerpoint/2010/main" val="2222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432</TotalTime>
  <Words>212</Words>
  <Application>Microsoft Office PowerPoint</Application>
  <PresentationFormat>Широкий екран</PresentationFormat>
  <Paragraphs>53</Paragraphs>
  <Slides>6</Slides>
  <Notes>6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Trebuchet MS</vt:lpstr>
      <vt:lpstr>Wingdings 3</vt:lpstr>
      <vt:lpstr>Грань</vt:lpstr>
      <vt:lpstr>Задача «БІЛЬШЕ ПОЛОВИНИ»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Розбір задачі  «По помитому!»</dc:title>
  <dc:creator>Dmitiry Skorobagatko</dc:creator>
  <cp:lastModifiedBy>Ірина Скляр</cp:lastModifiedBy>
  <cp:revision>30</cp:revision>
  <dcterms:created xsi:type="dcterms:W3CDTF">2020-05-18T07:17:26Z</dcterms:created>
  <dcterms:modified xsi:type="dcterms:W3CDTF">2026-02-20T19:39:19Z</dcterms:modified>
</cp:coreProperties>
</file>